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564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30D106-8F15-42D1-BA02-B7AC055CFDD6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AFC1A7-A085-441F-95B5-D789CB5AC5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0D106-8F15-42D1-BA02-B7AC055CFDD6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AFC1A7-A085-441F-95B5-D789CB5AC5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0D106-8F15-42D1-BA02-B7AC055CFDD6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AFC1A7-A085-441F-95B5-D789CB5AC5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0D106-8F15-42D1-BA02-B7AC055CFDD6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AFC1A7-A085-441F-95B5-D789CB5AC52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0D106-8F15-42D1-BA02-B7AC055CFDD6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AFC1A7-A085-441F-95B5-D789CB5AC52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0D106-8F15-42D1-BA02-B7AC055CFDD6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AFC1A7-A085-441F-95B5-D789CB5AC52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0D106-8F15-42D1-BA02-B7AC055CFDD6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AFC1A7-A085-441F-95B5-D789CB5AC52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0D106-8F15-42D1-BA02-B7AC055CFDD6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AFC1A7-A085-441F-95B5-D789CB5AC52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0D106-8F15-42D1-BA02-B7AC055CFDD6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AFC1A7-A085-441F-95B5-D789CB5AC5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930D106-8F15-42D1-BA02-B7AC055CFDD6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AFC1A7-A085-441F-95B5-D789CB5AC52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930D106-8F15-42D1-BA02-B7AC055CFDD6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AFC1A7-A085-441F-95B5-D789CB5AC52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930D106-8F15-42D1-BA02-B7AC055CFDD6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EAFC1A7-A085-441F-95B5-D789CB5AC52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Promethean Board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149379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Yolandria</a:t>
            </a:r>
            <a:r>
              <a:rPr lang="en-US" dirty="0" smtClean="0"/>
              <a:t> Petty </a:t>
            </a:r>
          </a:p>
          <a:p>
            <a:endParaRPr lang="en-US" dirty="0" smtClean="0"/>
          </a:p>
          <a:p>
            <a:r>
              <a:rPr lang="en-US" dirty="0" smtClean="0"/>
              <a:t>EDUC 7120: Diffusion and Integration of Educational Technology</a:t>
            </a:r>
          </a:p>
          <a:p>
            <a:endParaRPr lang="en-US" dirty="0" smtClean="0"/>
          </a:p>
          <a:p>
            <a:r>
              <a:rPr lang="en-US" dirty="0" smtClean="0"/>
              <a:t>Instructor: </a:t>
            </a:r>
          </a:p>
        </p:txBody>
      </p:sp>
      <p:pic>
        <p:nvPicPr>
          <p:cNvPr id="1026" name="Picture 2" descr="https://encrypted-tbn3.google.com/images?q=tbn:ANd9GcRoX2LJnLvBfbxAEzuX8mkzdHqW9e17HpR5MieTJrV5WHI12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2987488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988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Reinvention of the Innovation in the Decision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371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The Laggard?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479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ATTRIBTES THAT WILL HELP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30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372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-152400"/>
            <a:ext cx="7772400" cy="1524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Reference (Work in Progress)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772400" cy="3886200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/>
              <a:t>Collin, </a:t>
            </a:r>
            <a:r>
              <a:rPr lang="en-US" sz="1800" dirty="0" err="1" smtClean="0"/>
              <a:t>Kanti</a:t>
            </a:r>
            <a:r>
              <a:rPr lang="en-US" sz="1800" dirty="0" smtClean="0"/>
              <a:t>, and </a:t>
            </a:r>
            <a:r>
              <a:rPr lang="en-US" sz="1800" dirty="0" err="1" smtClean="0"/>
              <a:t>Zeeshan</a:t>
            </a:r>
            <a:r>
              <a:rPr lang="en-US" sz="1800" dirty="0" smtClean="0"/>
              <a:t>. (2011). Interactive White Board Market: No Real Sign of Recession. </a:t>
            </a:r>
          </a:p>
          <a:p>
            <a:pPr algn="l"/>
            <a:endParaRPr lang="en-US" sz="1800" dirty="0" smtClean="0"/>
          </a:p>
          <a:p>
            <a:pPr algn="l"/>
            <a:r>
              <a:rPr lang="en-US" sz="1800" dirty="0" smtClean="0"/>
              <a:t>Davies, David (2007) White Set to Boom.</a:t>
            </a:r>
          </a:p>
          <a:p>
            <a:pPr algn="l"/>
            <a:endParaRPr lang="en-US" sz="1800" dirty="0" smtClean="0"/>
          </a:p>
          <a:p>
            <a:pPr algn="l"/>
            <a:r>
              <a:rPr lang="en-US" sz="1800" dirty="0" smtClean="0"/>
              <a:t>Morgan, Hani. (2010). Teaching With the Interactive Whiteboards: An Engaging Way to Provide Instruction. </a:t>
            </a:r>
          </a:p>
          <a:p>
            <a:pPr algn="l"/>
            <a:endParaRPr lang="en-US" sz="8000" dirty="0" smtClean="0"/>
          </a:p>
          <a:p>
            <a:pPr algn="l"/>
            <a:endParaRPr lang="en-US" sz="1800" dirty="0" smtClean="0"/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15428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29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144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869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634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Innovation Decision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630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Innovators and Early Adopters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74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Strategies for Adoption of Promethean Boards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573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Help!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was thinking about placing a video on this slide about promethean boards.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5374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</TotalTime>
  <Words>119</Words>
  <Application>Microsoft Office PowerPoint</Application>
  <PresentationFormat>On-screen Show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Promethean Board </vt:lpstr>
      <vt:lpstr>Need:</vt:lpstr>
      <vt:lpstr>Research</vt:lpstr>
      <vt:lpstr>Development</vt:lpstr>
      <vt:lpstr>Commercialization</vt:lpstr>
      <vt:lpstr>Innovation Decision Process</vt:lpstr>
      <vt:lpstr>Innovators and Early Adopters </vt:lpstr>
      <vt:lpstr>Strategies for Adoption of Promethean Boards</vt:lpstr>
      <vt:lpstr>Need Help!</vt:lpstr>
      <vt:lpstr>Reinvention of the Innovation in the Decision Process</vt:lpstr>
      <vt:lpstr>Who Are The Laggard?</vt:lpstr>
      <vt:lpstr>ATTRIBTES THAT WILL HELP</vt:lpstr>
      <vt:lpstr>PowerPoint Presentation</vt:lpstr>
      <vt:lpstr>    Reference (Work in Progress)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Promethean Board</dc:title>
  <dc:creator>Linda</dc:creator>
  <cp:lastModifiedBy>Linda</cp:lastModifiedBy>
  <cp:revision>9</cp:revision>
  <dcterms:created xsi:type="dcterms:W3CDTF">2012-07-02T01:48:59Z</dcterms:created>
  <dcterms:modified xsi:type="dcterms:W3CDTF">2012-07-02T03:45:04Z</dcterms:modified>
</cp:coreProperties>
</file>